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6" autoAdjust="0"/>
    <p:restoredTop sz="80603" autoAdjust="0"/>
  </p:normalViewPr>
  <p:slideViewPr>
    <p:cSldViewPr snapToGrid="0">
      <p:cViewPr>
        <p:scale>
          <a:sx n="33" d="100"/>
          <a:sy n="33" d="100"/>
        </p:scale>
        <p:origin x="876" y="184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-444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2015-10-27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notes. Important: This course requires ChefDK version 0.8.1. If you use a later version such as 0.9.0, the exercises and labs won’t work properly.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ssh client to configure Chef recipes.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Instructor Note: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Regarding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true "Lab" exercises (not the Group Exercises), 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should encourage students to use the high level hammer/wrench "Lab" slide steps first, and then resort to the subsequent detailed step slides if the students need the details to complete the lab. See Appendix Z for a visual explanation. You can still use the subsequent detailed step slides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as a vehicle to review each lab.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v1.0.2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12499</TotalTime>
  <Words>1292</Words>
  <Application>Microsoft Office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1587</cp:revision>
  <cp:lastPrinted>2015-02-07T23:49:10Z</cp:lastPrinted>
  <dcterms:created xsi:type="dcterms:W3CDTF">2012-09-13T17:36:07Z</dcterms:created>
  <dcterms:modified xsi:type="dcterms:W3CDTF">2015-10-27T20:49:08Z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